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736" y="-8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B2E05-C0CE-478F-AD19-362762569AA6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57E4-CC02-46E0-AABC-71C3AFB42E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2780499" y="5703890"/>
            <a:ext cx="3786214" cy="22921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Контактная информация </a:t>
            </a:r>
            <a:br>
              <a:rPr lang="ru-RU" sz="2400" dirty="0" smtClean="0"/>
            </a:br>
            <a:r>
              <a:rPr lang="ru-RU" sz="2400" dirty="0" smtClean="0"/>
              <a:t>Вашей организации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23111" y="0"/>
            <a:ext cx="2071702" cy="1774800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pPr marL="0" marR="0" lvl="0" indent="0" algn="ctr" defTabSz="10287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Вставить логотип организации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Контактная информация  Вашей организации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Контактная информация  Вашей организации   </dc:title>
  <dc:creator>user</dc:creator>
  <cp:lastModifiedBy>user</cp:lastModifiedBy>
  <cp:revision>1</cp:revision>
  <dcterms:created xsi:type="dcterms:W3CDTF">2023-09-01T09:06:16Z</dcterms:created>
  <dcterms:modified xsi:type="dcterms:W3CDTF">2023-09-01T09:07:28Z</dcterms:modified>
</cp:coreProperties>
</file>